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658769-B41A-4F9E-4396-A4C7705B9E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B0ED10-090D-2B83-D450-2FE549FE99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023392-4669-C641-41A9-5CB910F34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25BA2A-8D72-7314-28FD-6FAF91C3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BDADC-A1C5-D96A-B4B9-3F9E4345D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CE9D48-DF5F-7C0A-DE12-3ED3DA9C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7D975C-BDB4-1A4F-CE14-9B1AEC017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6A317C-C0AB-4B2A-F46E-A805A41AD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30D2BA-488A-5724-B3DC-C6E8EFC5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A6D183-A586-1DF3-50A2-606469C4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79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AB31A9-4C54-98FA-57E8-A0BD5BAC9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2ADF24-809B-016C-E37E-4E5187220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1E1B05-ABDE-F802-C6FD-FCE5F3DD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E59E91-6651-831F-5036-799613473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94DD0D-C328-E19E-1E5C-C4E58105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0B6CAE-96A8-C55F-EC36-796D4EF2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FE730F-3AB8-39EB-1B49-18477FB92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7AD896-7CEB-8BB8-7A5E-C7960D95B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D6F08A-0640-5A24-07DB-9FF5E8FA9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65B0DE-9B55-16E4-AB8B-CE7CF0FC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31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B5A736-C89D-602B-9EC5-7DBABA81F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902509-66C9-97FA-2BC7-62DD901EE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71CB55-8BFC-7E5C-BC1C-A8C8D2BB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5A4B00-0AE2-8A04-3C31-96C5B5B7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1A7C60-648D-8325-FE5C-C382F4A58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01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34EFF-6EA3-8CFB-E3EC-A57203B00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E7414C-6977-C3DA-AC45-1EA439492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F214BF-1AE5-72BB-7553-8A6083DA0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1509E6-D053-973A-F75B-81E59EF5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5258FC-3C19-036F-DA9C-00035B0A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C68C98-E0EE-0DEF-2D08-5BD4BF9E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7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BD2D7A-5963-4A8C-F2AC-30143D241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07D68C-47CC-AA68-C3D6-24359F474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CF5649-87AF-2019-F968-4AF8F1E58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E3178C3-B7CD-25AA-483B-6D667E510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FC27E9B-F73A-9D44-1070-9E5CCEDD0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934045-B1D4-9992-7E67-ADECFBFDE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37557EF-6A22-E632-7A94-CF5607F29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B7AD216-A2DD-714D-4DE3-97DD5DDE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9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C944E-C235-DE6E-F6C8-22594EAA8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0A39E8-6B15-312E-840F-52BC56529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18432BF-917A-5F72-31C5-897510A4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1E868B7-1DCA-B9D8-56B8-99287F057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4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4186E9-A523-0F36-0E14-85CA5468F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B76D66B-9EDC-FC58-153A-4297B967E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759A9C0-DABE-FBC1-035D-61762E5C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80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38B34-1238-7628-6962-C268FD72B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68EDB4-CC93-65A9-C9AA-F7E5E74B2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8D2DE3-982E-A30F-4AB2-9FA231296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37B261-0EAB-2D73-DCD6-BD8BC967D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ABB3C7-6D69-58B3-83CC-7D9EA8AE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278814-DA98-7EF7-B0DE-A88A7B3B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61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D54F72-A01D-BB26-1A2B-779072F2D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8457AFC-1283-0BFB-DDF2-EFD7860341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44AD66-1916-4BB1-AC6C-27909647B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E0917F-8FA2-C89A-AFC2-3C1781056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A63E5D-853A-0C36-7F2F-638D8448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0FD81E-57C6-3764-F839-D5088367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2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E10D2EA-7FD7-0EA2-209A-79780AA6B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5BD18C-A1FA-6019-A3FD-D2ABCDD44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23FEF-FEF4-1FB9-18B6-72A776DE9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68AEC-8401-4F92-B7D4-89A7A5E7E784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162B2E-BFC1-C882-0F10-0EAEC63AF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F36874-3C09-4763-4989-F732AFEF1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BEAC5-5607-4914-A69F-1F7E35DCE7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82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1EEC6-5FDE-CE88-ED52-89DAE133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4" y="193709"/>
            <a:ext cx="10515600" cy="535627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en-US" altLang="ja-JP" sz="2400" b="1" dirty="0"/>
              <a:t>LB</a:t>
            </a:r>
            <a:r>
              <a:rPr lang="ja-JP" altLang="en-US" sz="2400" b="1" dirty="0"/>
              <a:t>評価センター</a:t>
            </a:r>
            <a:r>
              <a:rPr kumimoji="1" lang="en-US" altLang="ja-JP" sz="2400" b="1" dirty="0"/>
              <a:t>_</a:t>
            </a:r>
            <a:r>
              <a:rPr kumimoji="1" lang="ja-JP" altLang="en-US" sz="2400" b="1" dirty="0"/>
              <a:t>安全性試験設備の概要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4DFA0509-4001-9301-30B8-2BAB795EE4E2}"/>
              </a:ext>
            </a:extLst>
          </p:cNvPr>
          <p:cNvGraphicFramePr>
            <a:graphicFrameLocks noGrp="1"/>
          </p:cNvGraphicFramePr>
          <p:nvPr/>
        </p:nvGraphicFramePr>
        <p:xfrm>
          <a:off x="838194" y="1290594"/>
          <a:ext cx="10515601" cy="3969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1013">
                  <a:extLst>
                    <a:ext uri="{9D8B030D-6E8A-4147-A177-3AD203B41FA5}">
                      <a16:colId xmlns:a16="http://schemas.microsoft.com/office/drawing/2014/main" val="4011467427"/>
                    </a:ext>
                  </a:extLst>
                </a:gridCol>
                <a:gridCol w="1464324">
                  <a:extLst>
                    <a:ext uri="{9D8B030D-6E8A-4147-A177-3AD203B41FA5}">
                      <a16:colId xmlns:a16="http://schemas.microsoft.com/office/drawing/2014/main" val="1211680211"/>
                    </a:ext>
                  </a:extLst>
                </a:gridCol>
                <a:gridCol w="869813">
                  <a:extLst>
                    <a:ext uri="{9D8B030D-6E8A-4147-A177-3AD203B41FA5}">
                      <a16:colId xmlns:a16="http://schemas.microsoft.com/office/drawing/2014/main" val="349267541"/>
                    </a:ext>
                  </a:extLst>
                </a:gridCol>
                <a:gridCol w="7600451">
                  <a:extLst>
                    <a:ext uri="{9D8B030D-6E8A-4147-A177-3AD203B41FA5}">
                      <a16:colId xmlns:a16="http://schemas.microsoft.com/office/drawing/2014/main" val="4200131211"/>
                    </a:ext>
                  </a:extLst>
                </a:gridCol>
              </a:tblGrid>
              <a:tr h="3149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</a:rPr>
                        <a:t>分類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</a:rPr>
                        <a:t>試験装置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</a:rPr>
                        <a:t>温度範囲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</a:rPr>
                        <a:t>主要仕様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706079"/>
                  </a:ext>
                </a:extLst>
              </a:tr>
              <a:tr h="29087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機械</a:t>
                      </a:r>
                      <a:b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試験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圧壊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釘刺し試験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室温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テーブル寸法：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W1000xD400㎜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高さ：最大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300㎜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速度：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0.1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15mm/sec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荷重：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50kN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93222"/>
                  </a:ext>
                </a:extLst>
              </a:tr>
              <a:tr h="299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衝突試験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室温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テーブル寸法：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W410xD410㎜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高さ：最大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1000mm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錘：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9.1kg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丸棒：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φ15.8㎜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950427"/>
                  </a:ext>
                </a:extLst>
              </a:tr>
              <a:tr h="2735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落下試験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室温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試料：最大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5kg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落下高さ：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250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2200㎜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落下方式：保持落下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自由落下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388036"/>
                  </a:ext>
                </a:extLst>
              </a:tr>
              <a:tr h="3149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衝撃試験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室温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テーブル寸法：</a:t>
                      </a:r>
                      <a:r>
                        <a:rPr 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W410xD410㎜　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速度：最大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m/Sec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加速度：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150</a:t>
                      </a:r>
                      <a:r>
                        <a:rPr 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G-3mSec  150G-6mSec  50G-6mSec　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22969"/>
                  </a:ext>
                </a:extLst>
              </a:tr>
              <a:tr h="3406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環境</a:t>
                      </a:r>
                      <a:b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試験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低圧試験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-20</a:t>
                      </a:r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100℃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93.3～9.1kPa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734598"/>
                  </a:ext>
                </a:extLst>
              </a:tr>
              <a:tr h="3406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恒温恒湿試験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-40</a:t>
                      </a:r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100℃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湿度：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98%</a:t>
                      </a:r>
                      <a:r>
                        <a:rPr 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RH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765157"/>
                  </a:ext>
                </a:extLst>
              </a:tr>
              <a:tr h="3123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加熱試験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10~180℃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昇温速度：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5℃/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分　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※1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※2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※3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56568"/>
                  </a:ext>
                </a:extLst>
              </a:tr>
              <a:tr h="4543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電気</a:t>
                      </a:r>
                      <a:b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試験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過充電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lang="zh-TW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逆充電試験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10~180℃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電圧：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±30</a:t>
                      </a:r>
                      <a:r>
                        <a:rPr 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V　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電流：最大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420</a:t>
                      </a:r>
                      <a:r>
                        <a:rPr 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※1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829050"/>
                  </a:ext>
                </a:extLst>
              </a:tr>
              <a:tr h="3406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外部短絡試験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-10~100℃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電池電圧：最大</a:t>
                      </a:r>
                      <a:r>
                        <a:rPr lang="en-US" altLang="zh-TW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4.5V</a:t>
                      </a:r>
                      <a:r>
                        <a:rPr lang="zh-TW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短絡抵抗：</a:t>
                      </a:r>
                      <a:r>
                        <a:rPr lang="en-US" altLang="zh-TW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2,5,10,20,80mΩ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3567"/>
                  </a:ext>
                </a:extLst>
              </a:tr>
              <a:tr h="3406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連続定電圧充電試験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-40</a:t>
                      </a:r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100℃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電圧：最大６</a:t>
                      </a:r>
                      <a:r>
                        <a:rPr 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V　</a:t>
                      </a:r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電流：最大</a:t>
                      </a:r>
                      <a:r>
                        <a:rPr lang="en-US" altLang="ja-JP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120</a:t>
                      </a:r>
                      <a:r>
                        <a:rPr 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357323"/>
                  </a:ext>
                </a:extLst>
              </a:tr>
              <a:tr h="3465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解析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高解像度</a:t>
                      </a:r>
                      <a:r>
                        <a:rPr 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X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線</a:t>
                      </a:r>
                      <a:r>
                        <a:rPr 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ー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サンプルステージ：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φ600mm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検出器：</a:t>
                      </a:r>
                      <a:r>
                        <a:rPr lang="en-US" altLang="ja-JP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1,500m</a:t>
                      </a:r>
                      <a:r>
                        <a:rPr lang="ja-JP" altLang="en-US" sz="1200" b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大型電池向けに特別改造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67" marR="6367" marT="63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72347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816F8C-E02F-77FF-5896-D5B07DD6380B}"/>
              </a:ext>
            </a:extLst>
          </p:cNvPr>
          <p:cNvSpPr txBox="1"/>
          <p:nvPr/>
        </p:nvSpPr>
        <p:spPr>
          <a:xfrm>
            <a:off x="838194" y="5285420"/>
            <a:ext cx="85071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その他付帯サービス</a:t>
            </a:r>
            <a:endParaRPr lang="en-US" altLang="ja-JP" sz="1200" dirty="0"/>
          </a:p>
          <a:p>
            <a:r>
              <a:rPr lang="en-US" altLang="ja-JP" sz="1200" dirty="0"/>
              <a:t>1.</a:t>
            </a:r>
            <a:r>
              <a:rPr lang="ja-JP" altLang="en-US" sz="1200" dirty="0"/>
              <a:t>　大手分析会社との協業により「電池安全試験における発生ガス分析</a:t>
            </a:r>
            <a:r>
              <a:rPr lang="en-US" altLang="ja-JP" sz="1200" dirty="0"/>
              <a:t>(</a:t>
            </a:r>
            <a:r>
              <a:rPr lang="ja-JP" altLang="en-US" sz="1200" dirty="0"/>
              <a:t>定性</a:t>
            </a:r>
            <a:r>
              <a:rPr lang="en-US" altLang="ja-JP" sz="1200" dirty="0"/>
              <a:t>/</a:t>
            </a:r>
            <a:r>
              <a:rPr lang="ja-JP" altLang="en-US" sz="1200" dirty="0"/>
              <a:t>定量）」も承ります。</a:t>
            </a:r>
          </a:p>
          <a:p>
            <a:r>
              <a:rPr lang="en-US" altLang="ja-JP" sz="1200" dirty="0"/>
              <a:t>2.</a:t>
            </a:r>
            <a:r>
              <a:rPr lang="ja-JP" altLang="en-US" sz="1200" dirty="0"/>
              <a:t>　試験槽内をチッソガス封入し電池の発火（爆発）を抑制した試験も可能です。　　</a:t>
            </a:r>
            <a:endParaRPr lang="en-US" altLang="ja-JP" sz="1200" dirty="0"/>
          </a:p>
          <a:p>
            <a:r>
              <a:rPr lang="en-US" altLang="ja-JP" sz="1200" dirty="0"/>
              <a:t>3.</a:t>
            </a:r>
            <a:r>
              <a:rPr lang="ja-JP" altLang="en-US" sz="1200" dirty="0"/>
              <a:t>　温調機、リボンヒーターを用いたプログラム温度試験（加熱試験）も可能です。</a:t>
            </a:r>
            <a:endParaRPr lang="en-US" altLang="ja-JP" sz="1200" dirty="0"/>
          </a:p>
          <a:p>
            <a:r>
              <a:rPr lang="en-US" altLang="ja-JP" sz="1200" dirty="0"/>
              <a:t>4.</a:t>
            </a:r>
            <a:r>
              <a:rPr lang="ja-JP" altLang="en-US" sz="1200" dirty="0"/>
              <a:t>　試験サンプルの搬送はドア</a:t>
            </a:r>
            <a:r>
              <a:rPr lang="en-US" altLang="ja-JP" sz="1200" dirty="0"/>
              <a:t>to</a:t>
            </a:r>
            <a:r>
              <a:rPr lang="ja-JP" altLang="en-US" sz="1200" dirty="0"/>
              <a:t>ドアで</a:t>
            </a:r>
            <a:r>
              <a:rPr lang="en-US" altLang="ja-JP" sz="1200" dirty="0"/>
              <a:t>LIBCON</a:t>
            </a:r>
            <a:r>
              <a:rPr lang="ja-JP" altLang="en-US" sz="1200" dirty="0"/>
              <a:t>にて対応致します。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en-US" altLang="ja-JP" sz="1200" dirty="0"/>
          </a:p>
          <a:p>
            <a:r>
              <a:rPr lang="en-US" altLang="ja-JP" sz="1200" dirty="0"/>
              <a:t>5.</a:t>
            </a:r>
            <a:r>
              <a:rPr lang="ja-JP" altLang="en-US" sz="1200" dirty="0"/>
              <a:t>　安全性試験前後の</a:t>
            </a:r>
            <a:r>
              <a:rPr lang="en-US" altLang="ja-JP" sz="1200" dirty="0"/>
              <a:t>X</a:t>
            </a:r>
            <a:r>
              <a:rPr lang="ja-JP" altLang="en-US" sz="1200" dirty="0"/>
              <a:t>線</a:t>
            </a:r>
            <a:r>
              <a:rPr lang="en-US" altLang="ja-JP" sz="1200" dirty="0"/>
              <a:t>CT</a:t>
            </a:r>
            <a:r>
              <a:rPr lang="ja-JP" altLang="en-US" sz="1200" dirty="0"/>
              <a:t>による非破壊検査、電池解体、電池の廃棄処理（マニュフェスト管理）も承ります。</a:t>
            </a:r>
            <a:endParaRPr lang="en-US" altLang="ja-JP" sz="1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438C83-1F8D-9176-4BAC-49ECF1942199}"/>
              </a:ext>
            </a:extLst>
          </p:cNvPr>
          <p:cNvSpPr txBox="1"/>
          <p:nvPr/>
        </p:nvSpPr>
        <p:spPr>
          <a:xfrm>
            <a:off x="838194" y="741581"/>
            <a:ext cx="105155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ja-JP" altLang="en-US" sz="1400" b="1" dirty="0">
                <a:latin typeface="游ゴシック" panose="020F0502020204030204"/>
                <a:ea typeface="游ゴシック" panose="020B0400000000000000" pitchFamily="50" charset="-128"/>
              </a:rPr>
              <a:t>各試験装置は</a:t>
            </a:r>
            <a:r>
              <a:rPr lang="en-US" altLang="ja-JP" sz="1400" b="1" dirty="0">
                <a:latin typeface="游ゴシック" panose="020F0502020204030204"/>
                <a:ea typeface="游ゴシック" panose="020B0400000000000000" pitchFamily="50" charset="-128"/>
              </a:rPr>
              <a:t>UL1642</a:t>
            </a:r>
            <a:r>
              <a:rPr lang="ja-JP" altLang="en-US" sz="1400" b="1" dirty="0">
                <a:latin typeface="游ゴシック" panose="020F0502020204030204"/>
                <a:ea typeface="游ゴシック" panose="020B0400000000000000" pitchFamily="50" charset="-128"/>
              </a:rPr>
              <a:t>、</a:t>
            </a:r>
            <a:r>
              <a:rPr lang="en-US" altLang="ja-JP" sz="1400" b="1" dirty="0">
                <a:latin typeface="游ゴシック" panose="020F0502020204030204"/>
                <a:ea typeface="游ゴシック" panose="020B0400000000000000" pitchFamily="50" charset="-128"/>
              </a:rPr>
              <a:t>IEC62133</a:t>
            </a:r>
            <a:r>
              <a:rPr lang="ja-JP" altLang="en-US" sz="1400" b="1" dirty="0">
                <a:latin typeface="游ゴシック" panose="020F0502020204030204"/>
                <a:ea typeface="游ゴシック" panose="020B0400000000000000" pitchFamily="50" charset="-128"/>
              </a:rPr>
              <a:t>、</a:t>
            </a:r>
            <a:r>
              <a:rPr lang="en-US" altLang="ja-JP" sz="1400" b="1" dirty="0">
                <a:latin typeface="游ゴシック" panose="020F0502020204030204"/>
                <a:ea typeface="游ゴシック" panose="020B0400000000000000" pitchFamily="50" charset="-128"/>
              </a:rPr>
              <a:t>JISC8714</a:t>
            </a:r>
            <a:r>
              <a:rPr lang="ja-JP" altLang="en-US" sz="1400" b="1" dirty="0">
                <a:latin typeface="游ゴシック" panose="020F0502020204030204"/>
                <a:ea typeface="游ゴシック" panose="020B0400000000000000" pitchFamily="50" charset="-128"/>
              </a:rPr>
              <a:t>、</a:t>
            </a:r>
            <a:r>
              <a:rPr lang="en-US" altLang="ja-JP" sz="1400" b="1" dirty="0">
                <a:latin typeface="游ゴシック" panose="020F0502020204030204"/>
                <a:ea typeface="游ゴシック" panose="020B0400000000000000" pitchFamily="50" charset="-128"/>
              </a:rPr>
              <a:t>UN38.3</a:t>
            </a:r>
            <a:r>
              <a:rPr lang="ja-JP" altLang="en-US" sz="1400" b="1" dirty="0">
                <a:latin typeface="游ゴシック" panose="020F0502020204030204"/>
                <a:ea typeface="游ゴシック" panose="020B0400000000000000" pitchFamily="50" charset="-128"/>
              </a:rPr>
              <a:t>等の安全試験規格に対応しています。</a:t>
            </a:r>
            <a:endParaRPr lang="en-US" altLang="ja-JP" sz="1400" b="1" dirty="0"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285750" marR="0" lvl="0" indent="-285750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大型セル向けの試験装置ですが、仕様の範囲内で小型セル、モジュール・パックについても対応可能です。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84C10A-A678-2FEF-B4DE-F824D73C7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</a:t>
            </a:r>
            <a:r>
              <a:rPr kumimoji="1" lang="ja-JP" altLang="en-US"/>
              <a:t>　</a:t>
            </a:r>
            <a:r>
              <a:rPr kumimoji="1" lang="en-US" altLang="ja-JP"/>
              <a:t>LLC</a:t>
            </a:r>
            <a:r>
              <a:rPr kumimoji="1" lang="ja-JP" altLang="en-US"/>
              <a:t>　</a:t>
            </a:r>
            <a:r>
              <a:rPr kumimoji="1" lang="en-US" altLang="ja-JP"/>
              <a:t>LIBCON</a:t>
            </a:r>
            <a:r>
              <a:rPr kumimoji="1" lang="ja-JP" altLang="en-US"/>
              <a:t>　</a:t>
            </a:r>
            <a:r>
              <a:rPr kumimoji="1" lang="en-US" altLang="ja-JP"/>
              <a:t>2023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071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382</Words>
  <Application>Microsoft Office PowerPoint</Application>
  <PresentationFormat>ワイド画面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Wingdings</vt:lpstr>
      <vt:lpstr>Office テーマ</vt:lpstr>
      <vt:lpstr>LB評価センター_安全性試験設備の概要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LB評価センター_安全性試験設備の概要</dc:title>
  <dc:creator>篤 川口</dc:creator>
  <cp:lastModifiedBy>篤 川口</cp:lastModifiedBy>
  <cp:revision>1</cp:revision>
  <dcterms:created xsi:type="dcterms:W3CDTF">2023-07-07T01:18:22Z</dcterms:created>
  <dcterms:modified xsi:type="dcterms:W3CDTF">2023-07-07T01:21:14Z</dcterms:modified>
</cp:coreProperties>
</file>